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AD4A7D-6EDB-467A-87B0-D206F0DF7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30CB784-4137-491A-93FE-11B0E63C2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F7AB9E-CA00-42CF-AD56-7B71939ED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E8-512F-4907-B205-9F8AF370052C}" type="datetimeFigureOut">
              <a:rPr lang="nb-NO" smtClean="0"/>
              <a:t>25.02.2019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D3C4001-C424-4331-B788-8EA4F4E10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81F8DA5-3C7A-4030-A36A-8B1CD606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3B0E-FEED-4E0A-B838-7B5FD9F9AF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864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508AFF-C8F4-46A5-9C04-BCF3D9704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1A19BCA-0085-4F82-A268-CF256A3F1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9C04454-5A84-410D-99E6-CCAF48892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E8-512F-4907-B205-9F8AF370052C}" type="datetimeFigureOut">
              <a:rPr lang="nb-NO" smtClean="0"/>
              <a:t>25.02.2019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16BE76D-C81F-4D40-8BFD-EE7F1E87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D8C042-7DF0-4A5F-A6E2-65111F6DB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3B0E-FEED-4E0A-B838-7B5FD9F9AF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5301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D8EF165-3B60-4131-984E-56881B70B6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BFB69B6-02A9-4816-8705-9EE931727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D8D27A-D37E-4C97-ACE8-DA450BAFF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E8-512F-4907-B205-9F8AF370052C}" type="datetimeFigureOut">
              <a:rPr lang="nb-NO" smtClean="0"/>
              <a:t>25.02.2019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352B191-0A7A-41CC-955E-FB66A917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0A2F74A-B40C-42F9-81C1-14D12F521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3B0E-FEED-4E0A-B838-7B5FD9F9AF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399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858DC4-F231-47D0-AEB8-EA998D1EC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E492B6-6438-4C44-BF9A-A13FCF4C7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F14DDB6-7741-40FC-8498-2BD77BE82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E8-512F-4907-B205-9F8AF370052C}" type="datetimeFigureOut">
              <a:rPr lang="nb-NO" smtClean="0"/>
              <a:t>25.02.2019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A2E13B6-C329-484C-8416-CD95FDD4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E5BDBF-77EE-4473-BD0E-D780A74A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3B0E-FEED-4E0A-B838-7B5FD9F9AF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9323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767A92-FC11-4501-B585-A8D34885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7F94557-0462-4C6E-AECD-222ACEFD0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C2A4B7F-6B20-4DEB-BD0A-2182911FB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E8-512F-4907-B205-9F8AF370052C}" type="datetimeFigureOut">
              <a:rPr lang="nb-NO" smtClean="0"/>
              <a:t>25.02.2019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DA02AE2-8563-4EB8-8B39-1A12F115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9C14D5-1C1F-4DF0-83A8-2BF742A5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3B0E-FEED-4E0A-B838-7B5FD9F9AF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173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E3FC68-24F0-4FAA-A415-4B520CACB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F5F3D0-55A1-4B72-87A3-BE3D97115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B656E2C-A598-489F-9949-4CA34FA42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319FAB1-47A7-4B58-A8CA-B3470A5B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E8-512F-4907-B205-9F8AF370052C}" type="datetimeFigureOut">
              <a:rPr lang="nb-NO" smtClean="0"/>
              <a:t>25.02.2019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5740CAA-5EEF-4772-B24D-139938E10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DB853FF-4FD7-42A6-A070-DB9DE9312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3B0E-FEED-4E0A-B838-7B5FD9F9AF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759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ED9DEA-73F2-4864-A59A-6B2185FEB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36B06A2-95F9-4C32-8771-9CC1D2F8E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91F3DCA-0D3A-490E-805E-DAC4C212B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7E422ED-2EDF-4EF5-9B7F-CF60FEB4A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F584A4F-866C-434B-AFA8-C71216ED0D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E0FE633-6863-4C92-9C35-9BE887F5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E8-512F-4907-B205-9F8AF370052C}" type="datetimeFigureOut">
              <a:rPr lang="nb-NO" smtClean="0"/>
              <a:t>25.02.2019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A0BB027-46A7-4133-B4FA-D11D675C1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7BCFB67-434F-4EBB-97F8-14AEF79F7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3B0E-FEED-4E0A-B838-7B5FD9F9AF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9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5D6D2A-0113-4D8E-AF03-80DAC541E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C2E18EE-C116-4FA5-9378-5A0F1881D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E8-512F-4907-B205-9F8AF370052C}" type="datetimeFigureOut">
              <a:rPr lang="nb-NO" smtClean="0"/>
              <a:t>25.02.2019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DE279AC-0286-47DA-99AB-68E239272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12517AE-DFBB-44F9-BE09-C6FEE6E87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3B0E-FEED-4E0A-B838-7B5FD9F9AF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2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C32E8AB-0F52-480A-917E-7DB6FFA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E8-512F-4907-B205-9F8AF370052C}" type="datetimeFigureOut">
              <a:rPr lang="nb-NO" smtClean="0"/>
              <a:t>25.02.2019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CC08ED4-F0EE-443D-9FA1-A48AE76AF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BDDD73C-EFA7-4116-BBBA-BF20BB147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3B0E-FEED-4E0A-B838-7B5FD9F9AF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595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AE7382-0155-44EC-BB01-F1CF57AC6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C64D4B-5C42-4A2E-B0C2-C27BC42D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5C31D0C-28A0-438C-93A1-17B8377E5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7B2FE46-98B2-47E3-A7F2-B47191D0F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E8-512F-4907-B205-9F8AF370052C}" type="datetimeFigureOut">
              <a:rPr lang="nb-NO" smtClean="0"/>
              <a:t>25.02.2019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BBBFF48-80D7-49FD-85FA-D8C702FA9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48601D5-E407-4C87-B51B-0C4E569F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3B0E-FEED-4E0A-B838-7B5FD9F9AF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0457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52C4B2-8BF1-4ECB-B6B1-8AD71C4E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E311CDA-8673-4D7E-8251-1E8C832545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410F107-9D5F-466F-BCDC-F143D2DA1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E95C506-B616-47D5-8032-3CA6DE9BE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E8-512F-4907-B205-9F8AF370052C}" type="datetimeFigureOut">
              <a:rPr lang="nb-NO" smtClean="0"/>
              <a:t>25.02.2019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ACF437-2C62-4DF7-8600-830897D8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6F65A1C-4075-4C46-A75E-B499DE20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3B0E-FEED-4E0A-B838-7B5FD9F9AF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206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D75D44D-3D87-4A18-A310-DAF6ABF1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AEE64B8-45A2-4BD4-8BA0-DAC2AB612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96D653-F1C5-49DF-B5D4-830CABE8C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126E8-512F-4907-B205-9F8AF370052C}" type="datetimeFigureOut">
              <a:rPr lang="nb-NO" smtClean="0"/>
              <a:t>25.02.2019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E34A7AC-6DEB-4B01-8BA8-27CED90BF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1C2EADA-869B-4EB8-86D0-BACC6D9D0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3B0E-FEED-4E0A-B838-7B5FD9F9AF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788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50AF77-8FC7-42C6-B22A-0EA36BC2A0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Rolle Prototype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A2C7FA7-E614-4ED4-9FD2-C8278FCD5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nb-NO" dirty="0"/>
              <a:t>Av: Håvard Furø Pettersen</a:t>
            </a:r>
          </a:p>
          <a:p>
            <a:r>
              <a:rPr lang="en-US" dirty="0"/>
              <a:t>Gruppe: 11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2272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B1EC31-3115-4DB9-BF42-4556E7153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Storyboards</a:t>
            </a:r>
            <a:endParaRPr lang="nb-NO" dirty="0"/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F0EC7286-FF17-416C-B783-985B8860E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62528" y="-1971475"/>
            <a:ext cx="5466944" cy="12192003"/>
          </a:xfrm>
        </p:spPr>
      </p:pic>
    </p:spTree>
    <p:extLst>
      <p:ext uri="{BB962C8B-B14F-4D97-AF65-F5344CB8AC3E}">
        <p14:creationId xmlns:p14="http://schemas.microsoft.com/office/powerpoint/2010/main" val="4148482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458D66-5B90-4C64-811C-E4818CA7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Videprototype</a:t>
            </a:r>
          </a:p>
        </p:txBody>
      </p:sp>
      <p:pic>
        <p:nvPicPr>
          <p:cNvPr id="4" name="ferdig prototype">
            <a:hlinkClick r:id="" action="ppaction://media"/>
            <a:extLst>
              <a:ext uri="{FF2B5EF4-FFF2-40B4-BE49-F238E27FC236}">
                <a16:creationId xmlns:a16="http://schemas.microsoft.com/office/drawing/2014/main" id="{FF8509C2-F0C2-4FB9-8590-D494771E282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52145"/>
            <a:ext cx="12191999" cy="4961106"/>
          </a:xfrm>
        </p:spPr>
      </p:pic>
    </p:spTree>
    <p:extLst>
      <p:ext uri="{BB962C8B-B14F-4D97-AF65-F5344CB8AC3E}">
        <p14:creationId xmlns:p14="http://schemas.microsoft.com/office/powerpoint/2010/main" val="403376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023D5B-48B5-46D4-8584-B67AE59B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Innholdsfortegnelse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5E830F-0C48-4AF5-8377-E7CE35BE2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Generelt</a:t>
            </a:r>
          </a:p>
          <a:p>
            <a:r>
              <a:rPr lang="nb-NO" dirty="0"/>
              <a:t>Skisser</a:t>
            </a:r>
          </a:p>
          <a:p>
            <a:r>
              <a:rPr lang="nb-NO" dirty="0" err="1"/>
              <a:t>Storyboards</a:t>
            </a:r>
            <a:endParaRPr lang="nb-NO" dirty="0"/>
          </a:p>
          <a:p>
            <a:r>
              <a:rPr lang="nb-NO" dirty="0"/>
              <a:t>Videoprototype</a:t>
            </a:r>
          </a:p>
        </p:txBody>
      </p:sp>
    </p:spTree>
    <p:extLst>
      <p:ext uri="{BB962C8B-B14F-4D97-AF65-F5344CB8AC3E}">
        <p14:creationId xmlns:p14="http://schemas.microsoft.com/office/powerpoint/2010/main" val="244390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48D40C-0FFD-44E0-929E-E198DB06F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Generelt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3FBAD8-4F3C-4C4F-99A8-98F0A1EAA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Wearble</a:t>
            </a:r>
            <a:r>
              <a:rPr lang="nb-NO" dirty="0"/>
              <a:t> (klokke)</a:t>
            </a:r>
          </a:p>
          <a:p>
            <a:r>
              <a:rPr lang="nb-NO" dirty="0"/>
              <a:t>Laser/sensor</a:t>
            </a:r>
          </a:p>
          <a:p>
            <a:r>
              <a:rPr lang="nb-NO" dirty="0"/>
              <a:t>Helt digitalt?</a:t>
            </a:r>
          </a:p>
          <a:p>
            <a:r>
              <a:rPr lang="nb-NO" dirty="0"/>
              <a:t>Regner alt ut for deg</a:t>
            </a:r>
          </a:p>
          <a:p>
            <a:r>
              <a:rPr lang="nb-NO" dirty="0"/>
              <a:t>Fin, smart og praktisk for alle!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1166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259D75-D42F-4749-A74C-C7BD93A39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Skisser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5D711C-7ACB-4FC5-980A-7A441F514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Her ser du 2 skjermer på klokke. Venstre er klokke siden. Høyre er måle siden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305A7DB-20C7-499D-AC9E-C439C1BA9A5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950" y="2397284"/>
            <a:ext cx="7723117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714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0DF5CC-A7A8-445C-9B7B-BC2296074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Skisser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9D4076-A944-4B22-AFA5-C9CD380EB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Her ser du 2 skjermer på klokke. Venstre er klokke siden. Høyre er måle siden</a:t>
            </a:r>
          </a:p>
          <a:p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A15A7A8-3127-4DE6-B140-1AEA47A65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6468"/>
            <a:ext cx="12192000" cy="422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92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532CBF-4D47-44B4-8BC9-23227584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Skisser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B89FEF-A5AC-45E4-9E59-06045780B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Her ser du 2 skjermer på klokke. Venstre er klokke siden. Høyre er måle siden</a:t>
            </a:r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24AA66A-DF6C-4FD4-98C3-7BEEE3D4B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41314" y="-1385663"/>
            <a:ext cx="4109375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25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B9A816-51F2-4F42-835E-837258BF2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Skisser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DAA5E0-10E0-458A-A907-F15DFA282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Knappe funksjoner på klokken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0543CDE-FEC6-4138-875B-6C5D20797D0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77" y="2462552"/>
            <a:ext cx="11196535" cy="4395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507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E79BCA-EA9D-4EA2-844E-CD4F526FD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Storyboards</a:t>
            </a:r>
            <a:endParaRPr lang="nb-NO" dirty="0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7EEA8195-0A68-4DBA-B9BB-899F2190C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6574" y="-1937427"/>
            <a:ext cx="5398851" cy="12192000"/>
          </a:xfrm>
        </p:spPr>
      </p:pic>
    </p:spTree>
    <p:extLst>
      <p:ext uri="{BB962C8B-B14F-4D97-AF65-F5344CB8AC3E}">
        <p14:creationId xmlns:p14="http://schemas.microsoft.com/office/powerpoint/2010/main" val="1409109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5EBA4C-0EC1-4C1C-80E0-28B3957D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Storyboards</a:t>
            </a:r>
            <a:endParaRPr lang="nb-NO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936A8C5A-DBB0-4B39-89FF-954054D67D1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5336"/>
            <a:ext cx="12192000" cy="5262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808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102</Words>
  <Application>Microsoft Office PowerPoint</Application>
  <PresentationFormat>Widescreen</PresentationFormat>
  <Paragraphs>26</Paragraphs>
  <Slides>11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Office-tema</vt:lpstr>
      <vt:lpstr>Rolle Prototype</vt:lpstr>
      <vt:lpstr>Innholdsfortegnelse</vt:lpstr>
      <vt:lpstr>Generelt</vt:lpstr>
      <vt:lpstr>Skisser</vt:lpstr>
      <vt:lpstr>Skisser</vt:lpstr>
      <vt:lpstr>Skisser</vt:lpstr>
      <vt:lpstr>Skisser</vt:lpstr>
      <vt:lpstr>Storyboards</vt:lpstr>
      <vt:lpstr>Storyboards</vt:lpstr>
      <vt:lpstr>Storyboards</vt:lpstr>
      <vt:lpstr>Videprototype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Rolle Prototype</dc:title>
  <dc:creator>Håvard Furø Pettersen</dc:creator>
  <cp:lastModifiedBy>Håvard Furø Pettersen</cp:lastModifiedBy>
  <cp:revision>7</cp:revision>
  <dcterms:created xsi:type="dcterms:W3CDTF">2019-02-08T13:23:57Z</dcterms:created>
  <dcterms:modified xsi:type="dcterms:W3CDTF">2019-02-25T18:41:47Z</dcterms:modified>
</cp:coreProperties>
</file>