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9" r:id="rId4"/>
    <p:sldId id="264" r:id="rId5"/>
    <p:sldId id="257" r:id="rId6"/>
    <p:sldId id="268" r:id="rId7"/>
    <p:sldId id="261" r:id="rId8"/>
    <p:sldId id="270" r:id="rId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2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E050EA-EEC8-49A1-A61A-C09CE77FA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8296D24-1585-4F6B-8513-AE819619F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A87C2D-7D39-4D43-8F0B-D4E67A1BD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7FBB-7B02-4F9C-A6A9-3048EC433CB5}" type="datetimeFigureOut">
              <a:rPr lang="nb-NO" smtClean="0"/>
              <a:t>08.04.2019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34197F2-C981-4752-992B-0BEF4FA48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4F1937-FDBE-4C23-A55F-234CEBD06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2AAB-C998-4DF2-ACD5-9F83638989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1783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2FA9F6-D7DB-4566-AA61-7174FE61C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52FD0C1-550C-4559-AA20-3548A36AD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B386F9A-086D-411C-8F3D-52C314DFC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7FBB-7B02-4F9C-A6A9-3048EC433CB5}" type="datetimeFigureOut">
              <a:rPr lang="nb-NO" smtClean="0"/>
              <a:t>08.04.2019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37EB04B-9705-455D-A864-74B0A0B10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14F4D21-CE10-451F-9BC3-4763E7C42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2AAB-C998-4DF2-ACD5-9F83638989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6138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25A8DAEA-4D4B-4463-BD62-52885526B5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F8F851B-2401-484A-A869-49CD1F8F8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00869BE-6015-4792-9589-DB27454FC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7FBB-7B02-4F9C-A6A9-3048EC433CB5}" type="datetimeFigureOut">
              <a:rPr lang="nb-NO" smtClean="0"/>
              <a:t>08.04.2019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ACF8B32-3AD9-4D75-B23B-D4349A5CA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332350C-ACF4-4429-99C0-EDE5C6224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2AAB-C998-4DF2-ACD5-9F83638989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851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209418-C3ED-4FA8-BA9B-69DA02458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E9E90B2-F0B4-4E46-9F1D-F94FD7F23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94991AD-2352-49CD-B785-6C533DBDD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7FBB-7B02-4F9C-A6A9-3048EC433CB5}" type="datetimeFigureOut">
              <a:rPr lang="nb-NO" smtClean="0"/>
              <a:t>08.04.2019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0917480-F310-492C-968C-2FDCE047A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9364502-9835-44CA-874B-1903D452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2AAB-C998-4DF2-ACD5-9F83638989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612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DACB9B-E1A1-47FF-BCC7-575B9ACC3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BBE577D-E2AA-4163-98CD-C4D77576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D594CE1-BAC4-4A93-8BBE-525FB5DA5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7FBB-7B02-4F9C-A6A9-3048EC433CB5}" type="datetimeFigureOut">
              <a:rPr lang="nb-NO" smtClean="0"/>
              <a:t>08.04.2019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0DD2FB7-4741-4A90-B0D5-900F1EC3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3150782-4D6A-4C30-A8D8-C783C2A1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2AAB-C998-4DF2-ACD5-9F83638989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5197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3D4E19-7DF6-4C12-9862-BD34639D6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A32106-7CA1-48A7-96D8-00EC737078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86E3A20-6F14-4C85-A858-9E12C099E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A197B25-37D6-4075-935A-C4FA47652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7FBB-7B02-4F9C-A6A9-3048EC433CB5}" type="datetimeFigureOut">
              <a:rPr lang="nb-NO" smtClean="0"/>
              <a:t>08.04.2019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4CBF6D8-3FD7-4E83-862E-0A691FDAF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E7B6059-D595-4A2A-8170-6CCE2767E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2AAB-C998-4DF2-ACD5-9F83638989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6783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DF11A4-4311-4508-9993-756CD6FE4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044EFE7-B4E2-4DE6-A1D7-05EB22B5A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2B68E45-82CB-462A-A79B-411B31104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336255A-9FD0-483D-A0E3-F62AD699C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F088BE5-80F6-4925-9FF0-57AFADFFF6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0B69CCA-B134-4ECB-8E51-A79FA107F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7FBB-7B02-4F9C-A6A9-3048EC433CB5}" type="datetimeFigureOut">
              <a:rPr lang="nb-NO" smtClean="0"/>
              <a:t>08.04.2019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2604C8C-0C13-473A-9C12-09C09860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4AAEC04B-6B78-437D-87B2-47E91BF81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2AAB-C998-4DF2-ACD5-9F83638989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2246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CD2714-4027-4267-9D46-85A831B65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48D8C27-5A9E-4CAD-AD6F-4D31850AC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7FBB-7B02-4F9C-A6A9-3048EC433CB5}" type="datetimeFigureOut">
              <a:rPr lang="nb-NO" smtClean="0"/>
              <a:t>08.04.2019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C55D97D-F19C-47D1-A1D1-6D7661265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B06BE66-6356-4067-9056-10D461D6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2AAB-C998-4DF2-ACD5-9F83638989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3181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3C22453-C686-4822-8749-3FC9D966A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7FBB-7B02-4F9C-A6A9-3048EC433CB5}" type="datetimeFigureOut">
              <a:rPr lang="nb-NO" smtClean="0"/>
              <a:t>08.04.2019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74154B2-03A6-4937-8E7D-09D215AFB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9DAAC2F-D7C8-4B30-A3AB-75983D849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2AAB-C998-4DF2-ACD5-9F83638989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1707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49C3D2-5594-4E53-9A04-D8181D90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07C68CA-145F-453E-BEA7-B4E7AA4B6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479E447-1748-47BD-A26E-D58A382C9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C4B71AF-1D06-4273-A334-258DF29DB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7FBB-7B02-4F9C-A6A9-3048EC433CB5}" type="datetimeFigureOut">
              <a:rPr lang="nb-NO" smtClean="0"/>
              <a:t>08.04.2019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F8F732E-F82F-4CB6-AC1C-C59D40C92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203F975-B4D9-4C73-895B-A62607E09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2AAB-C998-4DF2-ACD5-9F83638989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9959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024020-3CA2-4656-A2FC-5C1CB53D2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C78C4B3-4829-4C92-9365-E79C3A188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00EEC8D-EA28-402E-A48C-7AAA3915B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240FE13-BA11-4029-9B00-18CFC81DA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7FBB-7B02-4F9C-A6A9-3048EC433CB5}" type="datetimeFigureOut">
              <a:rPr lang="nb-NO" smtClean="0"/>
              <a:t>08.04.2019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4EEEAC3-E5B2-4FCA-8047-DCF5198A5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C220E81-8441-47FA-AF41-980BE393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2AAB-C998-4DF2-ACD5-9F83638989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935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0AF6767-7D33-4096-851D-E487F65CC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98F231D-7E0F-4474-93B3-05A06E703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669BFEC-3C94-4DBD-9DB6-8D7A7F3B3E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D7FBB-7B02-4F9C-A6A9-3048EC433CB5}" type="datetimeFigureOut">
              <a:rPr lang="nb-NO" smtClean="0"/>
              <a:t>08.04.2019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9FBA5E8-E68D-46E1-AA66-B21EB9CB3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3396F15-6379-4FD4-A151-662AA2CB59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32AAB-C998-4DF2-ACD5-9F83638989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23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BFC67C3-6C7D-41A5-BAD5-CE1235452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</p:spPr>
        <p:txBody>
          <a:bodyPr>
            <a:normAutofit/>
          </a:bodyPr>
          <a:lstStyle/>
          <a:p>
            <a:r>
              <a:rPr lang="nb-NO" sz="5800" dirty="0"/>
              <a:t>Interaktiv Prototype</a:t>
            </a:r>
            <a:br>
              <a:rPr lang="nb-NO" sz="5800" dirty="0"/>
            </a:br>
            <a:r>
              <a:rPr lang="nb-NO" sz="3600" dirty="0"/>
              <a:t>Måle klokke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C4B1C4D-0ECF-4D67-B3A8-73B52B62C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</p:spPr>
        <p:txBody>
          <a:bodyPr>
            <a:normAutofit/>
          </a:bodyPr>
          <a:lstStyle/>
          <a:p>
            <a:endParaRPr lang="nb-NO">
              <a:solidFill>
                <a:schemeClr val="accent1"/>
              </a:solidFill>
            </a:endParaRPr>
          </a:p>
          <a:p>
            <a:r>
              <a:rPr lang="nb-NO">
                <a:solidFill>
                  <a:schemeClr val="accent1"/>
                </a:solidFill>
              </a:rPr>
              <a:t>Av: Håvard Furø Pettersen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499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C6D34F8-C4D7-4513-BB4C-7826632DF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013052" cy="1623312"/>
          </a:xfrm>
        </p:spPr>
        <p:txBody>
          <a:bodyPr anchor="b">
            <a:normAutofit/>
          </a:bodyPr>
          <a:lstStyle/>
          <a:p>
            <a:r>
              <a:rPr lang="nb-NO" sz="4000"/>
              <a:t>Interaktiv Prototype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B00DB89-588A-4CBD-AB67-27B2779A7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644518"/>
            <a:ext cx="9013052" cy="3327251"/>
          </a:xfrm>
        </p:spPr>
        <p:txBody>
          <a:bodyPr>
            <a:normAutofit/>
          </a:bodyPr>
          <a:lstStyle/>
          <a:p>
            <a:r>
              <a:rPr lang="nb-NO" sz="2000" dirty="0"/>
              <a:t>Interaktivitet: Microbit med input sensors med tast og shake and output av lys </a:t>
            </a:r>
          </a:p>
          <a:p>
            <a:r>
              <a:rPr lang="nb-NO" sz="2000" dirty="0" err="1"/>
              <a:t>Balsamiq</a:t>
            </a:r>
            <a:r>
              <a:rPr lang="nb-NO" sz="2000" dirty="0"/>
              <a:t> skisser </a:t>
            </a:r>
          </a:p>
          <a:p>
            <a:r>
              <a:rPr lang="nb-NO" sz="2000" dirty="0"/>
              <a:t>Bruker klokken fra </a:t>
            </a:r>
            <a:r>
              <a:rPr lang="nb-NO" sz="2000" dirty="0" err="1"/>
              <a:t>Look</a:t>
            </a:r>
            <a:r>
              <a:rPr lang="nb-NO" sz="2000" dirty="0"/>
              <a:t> &amp; </a:t>
            </a:r>
            <a:r>
              <a:rPr lang="nb-NO" sz="2000" dirty="0" err="1"/>
              <a:t>Feel</a:t>
            </a:r>
            <a:r>
              <a:rPr lang="nb-NO" sz="2000" dirty="0"/>
              <a:t> med microbit </a:t>
            </a:r>
            <a:r>
              <a:rPr lang="nb-NO" sz="2000" dirty="0" err="1"/>
              <a:t>chippen</a:t>
            </a:r>
            <a:endParaRPr lang="nb-NO" sz="2000" dirty="0"/>
          </a:p>
          <a:p>
            <a:r>
              <a:rPr lang="nb-NO" sz="2000" dirty="0"/>
              <a:t>Klokke som kan måle avstander</a:t>
            </a:r>
          </a:p>
          <a:p>
            <a:endParaRPr lang="nb-NO" sz="2000" dirty="0"/>
          </a:p>
          <a:p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endParaRPr lang="nb-NO" sz="2000" dirty="0"/>
          </a:p>
          <a:p>
            <a:endParaRPr lang="nb-NO" sz="2000" dirty="0"/>
          </a:p>
          <a:p>
            <a:endParaRPr lang="nb-NO" sz="2000" dirty="0"/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026866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6E624E-F6C1-402B-A31A-699611CC0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Balsamiq</a:t>
            </a:r>
            <a:r>
              <a:rPr lang="nb-NO" dirty="0"/>
              <a:t> skisse</a:t>
            </a:r>
          </a:p>
        </p:txBody>
      </p:sp>
      <p:pic>
        <p:nvPicPr>
          <p:cNvPr id="6" name="clip0001">
            <a:hlinkClick r:id="" action="ppaction://media"/>
            <a:extLst>
              <a:ext uri="{FF2B5EF4-FFF2-40B4-BE49-F238E27FC236}">
                <a16:creationId xmlns:a16="http://schemas.microsoft.com/office/drawing/2014/main" id="{7E6CEA02-93EF-4B66-8F95-9B3852C75D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162175"/>
            <a:ext cx="10515600" cy="3679825"/>
          </a:xfrm>
        </p:spPr>
      </p:pic>
    </p:spTree>
    <p:extLst>
      <p:ext uri="{BB962C8B-B14F-4D97-AF65-F5344CB8AC3E}">
        <p14:creationId xmlns:p14="http://schemas.microsoft.com/office/powerpoint/2010/main" val="267102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4B7AFF5-0FE5-45F9-AF91-AE4003C4C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</a:rPr>
              <a:t>Bilder</a:t>
            </a:r>
            <a:r>
              <a:rPr lang="en-US" sz="5400" dirty="0">
                <a:solidFill>
                  <a:srgbClr val="FFFFFF"/>
                </a:solidFill>
              </a:rPr>
              <a:t> av </a:t>
            </a:r>
            <a:r>
              <a:rPr lang="en-US" sz="5400" dirty="0" err="1">
                <a:solidFill>
                  <a:srgbClr val="FFFFFF"/>
                </a:solidFill>
              </a:rPr>
              <a:t>Interaktiv</a:t>
            </a:r>
            <a:r>
              <a:rPr lang="en-US" sz="5400" dirty="0">
                <a:solidFill>
                  <a:srgbClr val="FFFFFF"/>
                </a:solidFill>
              </a:rPr>
              <a:t> Prototype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5419748D-B2CF-43E6-8479-977999142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7" y="2891160"/>
            <a:ext cx="5455917" cy="306895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>
            <a:extLst>
              <a:ext uri="{FF2B5EF4-FFF2-40B4-BE49-F238E27FC236}">
                <a16:creationId xmlns:a16="http://schemas.microsoft.com/office/drawing/2014/main" id="{6F053311-6367-4E90-946A-57D446CE0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2891160"/>
            <a:ext cx="5455917" cy="30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14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E4F9BCF-F69C-4D16-82A0-CF8F704A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013052" cy="1623312"/>
          </a:xfrm>
        </p:spPr>
        <p:txBody>
          <a:bodyPr anchor="b">
            <a:normAutofit/>
          </a:bodyPr>
          <a:lstStyle/>
          <a:p>
            <a:r>
              <a:rPr lang="nb-NO" sz="4000" dirty="0"/>
              <a:t>Brukertesting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3A83240-0576-423A-9A1A-A1A22B3FA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644518"/>
            <a:ext cx="9013052" cy="3848351"/>
          </a:xfrm>
        </p:spPr>
        <p:txBody>
          <a:bodyPr>
            <a:normAutofit fontScale="92500" lnSpcReduction="10000"/>
          </a:bodyPr>
          <a:lstStyle/>
          <a:p>
            <a:pPr marL="0" indent="0" fontAlgn="base">
              <a:buNone/>
            </a:pPr>
            <a:endParaRPr lang="nb-NO" sz="2000" dirty="0"/>
          </a:p>
          <a:p>
            <a:pPr fontAlgn="base"/>
            <a:r>
              <a:rPr lang="nb-NO" sz="2000" dirty="0"/>
              <a:t>Prototypen er ikke ferdig</a:t>
            </a:r>
          </a:p>
          <a:p>
            <a:pPr fontAlgn="base"/>
            <a:r>
              <a:rPr lang="nb-NO" sz="2000" dirty="0"/>
              <a:t>Hvordan kunne jeg forbedret selve brukertestingene av produktet?</a:t>
            </a:r>
          </a:p>
          <a:p>
            <a:pPr fontAlgn="base"/>
            <a:r>
              <a:rPr lang="nb-NO" sz="2000" dirty="0"/>
              <a:t>Hvordan ville du forklart interaktiviteten?</a:t>
            </a:r>
          </a:p>
          <a:p>
            <a:pPr fontAlgn="base"/>
            <a:r>
              <a:rPr lang="nb-NO" sz="2000" dirty="0"/>
              <a:t>Hva er det første du kunne tenkt deg du ville brukt prototypen til?</a:t>
            </a:r>
          </a:p>
          <a:p>
            <a:pPr fontAlgn="base"/>
            <a:r>
              <a:rPr lang="nb-NO" sz="2000" dirty="0"/>
              <a:t>Hvor enkelt var det å måle areal?</a:t>
            </a:r>
          </a:p>
          <a:p>
            <a:pPr fontAlgn="base"/>
            <a:r>
              <a:rPr lang="nb-NO" sz="2000" dirty="0"/>
              <a:t>Hvordan kunne </a:t>
            </a:r>
            <a:r>
              <a:rPr lang="nb-NO" sz="2000" dirty="0" err="1"/>
              <a:t>interfacet</a:t>
            </a:r>
            <a:r>
              <a:rPr lang="nb-NO" sz="2000" dirty="0"/>
              <a:t> vært forbedret?</a:t>
            </a:r>
          </a:p>
          <a:p>
            <a:pPr marL="0" indent="0" fontAlgn="base">
              <a:buNone/>
            </a:pPr>
            <a:endParaRPr lang="nb-NO" sz="2000" dirty="0"/>
          </a:p>
          <a:p>
            <a:pPr marL="0" indent="0" fontAlgn="base">
              <a:buNone/>
            </a:pPr>
            <a:r>
              <a:rPr lang="nb-NO" sz="2000" dirty="0"/>
              <a:t>Jeg </a:t>
            </a:r>
            <a:r>
              <a:rPr lang="nb-NO" sz="2000" dirty="0" err="1"/>
              <a:t>kondukterte</a:t>
            </a:r>
            <a:r>
              <a:rPr lang="nb-NO" sz="2000" dirty="0"/>
              <a:t> brukertesting hvor enn brukerne var. Jeg var så objektiv som mulig under utførelsen. Jeg utførte brukertesten for å forbedre ideen (</a:t>
            </a:r>
            <a:r>
              <a:rPr lang="nb-NO" sz="2000" dirty="0" err="1"/>
              <a:t>wearble</a:t>
            </a:r>
            <a:r>
              <a:rPr lang="nb-NO" sz="2000" dirty="0"/>
              <a:t> måle klokke). Jeg måtte demonstrere og forklare litt med beregningene mine da de ikke er helt rett frem. </a:t>
            </a:r>
          </a:p>
        </p:txBody>
      </p:sp>
    </p:spTree>
    <p:extLst>
      <p:ext uri="{BB962C8B-B14F-4D97-AF65-F5344CB8AC3E}">
        <p14:creationId xmlns:p14="http://schemas.microsoft.com/office/powerpoint/2010/main" val="2220066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CE20653-B054-49FE-8444-A203D12EE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961" y="-323665"/>
            <a:ext cx="8478688" cy="17458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Video av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Interaktiv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Prototype</a:t>
            </a:r>
          </a:p>
        </p:txBody>
      </p:sp>
      <p:pic>
        <p:nvPicPr>
          <p:cNvPr id="6" name="clip0011">
            <a:hlinkClick r:id="" action="ppaction://media"/>
            <a:extLst>
              <a:ext uri="{FF2B5EF4-FFF2-40B4-BE49-F238E27FC236}">
                <a16:creationId xmlns:a16="http://schemas.microsoft.com/office/drawing/2014/main" id="{41474B43-62C6-4687-AF38-F819BA34C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872455"/>
            <a:ext cx="12099925" cy="552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01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09E84EE-F898-439F-9101-8B9B9C024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rgbClr val="FFFFFF"/>
                </a:solidFill>
              </a:rPr>
              <a:t>Brukertesting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A892210-5488-49B9-B2D1-0EFDE73D3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/>
          </a:bodyPr>
          <a:lstStyle/>
          <a:p>
            <a:r>
              <a:rPr lang="nb-NO" sz="2000" dirty="0">
                <a:solidFill>
                  <a:srgbClr val="FFFFFF"/>
                </a:solidFill>
              </a:rPr>
              <a:t>Bruker 1, eiendomsmegler mann 47år</a:t>
            </a:r>
          </a:p>
          <a:p>
            <a:r>
              <a:rPr lang="nb-NO" sz="2000" dirty="0">
                <a:solidFill>
                  <a:srgbClr val="FFFFFF"/>
                </a:solidFill>
              </a:rPr>
              <a:t>Bruker 2, </a:t>
            </a:r>
            <a:r>
              <a:rPr lang="nb-NO" sz="2000" dirty="0" err="1">
                <a:solidFill>
                  <a:srgbClr val="FFFFFF"/>
                </a:solidFill>
              </a:rPr>
              <a:t>obserløytnant</a:t>
            </a:r>
            <a:r>
              <a:rPr lang="nb-NO" sz="2000" dirty="0">
                <a:solidFill>
                  <a:srgbClr val="FFFFFF"/>
                </a:solidFill>
              </a:rPr>
              <a:t> mann 54 år</a:t>
            </a:r>
          </a:p>
          <a:p>
            <a:r>
              <a:rPr lang="nb-NO" sz="2000" dirty="0">
                <a:solidFill>
                  <a:srgbClr val="FFFFFF"/>
                </a:solidFill>
              </a:rPr>
              <a:t>Bruker 3, student, mann 21 år</a:t>
            </a:r>
          </a:p>
          <a:p>
            <a:endParaRPr lang="nb-NO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845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3022FF-F5D3-41BD-9899-AD524FC4F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Brukertest svar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261132F-B296-472A-BD33-741838857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Bruker 3, den måler og beregner. Skulle viste desimaler når beregning av areal kommer. Skulle stått m2 som viser at det er arealet.  </a:t>
            </a:r>
          </a:p>
          <a:p>
            <a:r>
              <a:rPr lang="nb-NO" dirty="0"/>
              <a:t>Bruker 4, gjør hva den skal.  Burde vært en fjern punkt knapp. Burde lært deg kontrollene bedre. For gøy hadde han målt arealet til rom. Enkel å bruke til å måle areal. </a:t>
            </a:r>
          </a:p>
          <a:p>
            <a:r>
              <a:rPr lang="nb-NO" dirty="0"/>
              <a:t>Bruker 1, den er enkel å bruke og fantastisk den måler arealet. </a:t>
            </a:r>
          </a:p>
          <a:p>
            <a:pPr marL="0" indent="0">
              <a:buNone/>
            </a:pPr>
            <a:r>
              <a:rPr lang="nb-NO" dirty="0"/>
              <a:t>Konklusjon: Den interaktive delene virket </a:t>
            </a:r>
            <a:r>
              <a:rPr lang="nb-NO" dirty="0" err="1"/>
              <a:t>vansklig</a:t>
            </a:r>
            <a:r>
              <a:rPr lang="nb-NO" dirty="0"/>
              <a:t> i starten men den kom seg til slutt. I starten fikk jeg kommentarer at de ikke skjønte den målte areal noe som jeg viste ved å legge til m2 bak tallene noe som gjorde dette lettest for siste mann som skulle </a:t>
            </a:r>
            <a:r>
              <a:rPr lang="nb-NO" dirty="0" err="1"/>
              <a:t>brukerteste</a:t>
            </a:r>
            <a:r>
              <a:rPr lang="nb-NO" dirty="0"/>
              <a:t>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81842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297</Words>
  <Application>Microsoft Office PowerPoint</Application>
  <PresentationFormat>Widescreen</PresentationFormat>
  <Paragraphs>35</Paragraphs>
  <Slides>8</Slides>
  <Notes>0</Notes>
  <HiddenSlides>0</HiddenSlides>
  <MMClips>2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Office-tema</vt:lpstr>
      <vt:lpstr>Interaktiv Prototype Måle klokke</vt:lpstr>
      <vt:lpstr>Interaktiv Prototype</vt:lpstr>
      <vt:lpstr>Balsamiq skisse</vt:lpstr>
      <vt:lpstr>Bilder av Interaktiv Prototype</vt:lpstr>
      <vt:lpstr>Brukertesting</vt:lpstr>
      <vt:lpstr>Video av Interaktiv Prototype</vt:lpstr>
      <vt:lpstr>Brukertesting</vt:lpstr>
      <vt:lpstr>Brukertest svar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Interaktiv Prototype </dc:title>
  <dc:creator>Håvard Furø Pettersen</dc:creator>
  <cp:lastModifiedBy>Håvard Furø Pettersen</cp:lastModifiedBy>
  <cp:revision>19</cp:revision>
  <dcterms:created xsi:type="dcterms:W3CDTF">2019-04-08T11:34:52Z</dcterms:created>
  <dcterms:modified xsi:type="dcterms:W3CDTF">2019-04-08T21:46:41Z</dcterms:modified>
</cp:coreProperties>
</file>